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84" r:id="rId5"/>
    <p:sldId id="285" r:id="rId6"/>
    <p:sldId id="287" r:id="rId7"/>
    <p:sldId id="286" r:id="rId8"/>
    <p:sldId id="288" r:id="rId9"/>
    <p:sldId id="289" r:id="rId10"/>
    <p:sldId id="283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Medium" panose="02000503000000020004" pitchFamily="2" charset="0"/>
      <p:regular r:id="rId17"/>
      <p:bold r:id="rId18"/>
      <p:italic r:id="rId19"/>
      <p:boldItalic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3E714DD-59C3-943B-D43C-89031E05F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4E23A19-63C5-D037-7FC7-5A2E1D3D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865BAE4-D49D-D528-110F-3C493F8E2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13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AE86B8B-0D9E-3BC8-69A1-EFD56D28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78F18AC-4512-F6A3-56F7-87CDAB44C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040D5C74-0BE8-495B-66F5-2B1037E3B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99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6E95A48-7771-1844-EC4A-EC691BDA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F0F4142B-0372-F75D-0BF8-8DA14B637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BAF9D061-82BB-4E5C-F229-29B7E0F89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224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3E84214-3DD4-D097-48FC-09FCCD2D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85896B9-F5D7-C78E-7586-B5BB96541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005EF07C-84FA-EB08-F407-584320127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667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36E737F-582B-006A-8697-118A0F68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1143A104-3DA2-EC9E-2A47-6815B36670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C2EFB52-12EC-846B-2A45-406D70240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505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1D8C6E6-DDE8-5BC3-BBFA-6822F0F0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B2A45FA6-F68E-61E2-040B-EE2F77782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6B08847-7B9D-1666-B7CE-8E551BE7F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446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5"/>
            <a:ext cx="6478200" cy="1298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 1 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Build Manage Data infra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25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Planifier votre prochain voyage</a:t>
            </a:r>
            <a:b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KAYAK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Problème :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/>
          <p:cNvSpPr txBox="1"/>
          <p:nvPr/>
        </p:nvSpPr>
        <p:spPr>
          <a:xfrm>
            <a:off x="463375" y="1144486"/>
            <a:ext cx="7557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Trouver et récupérer des données permettant de déterminer la meilleure destination et les meilleurs hôtels pour partir.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A8E0EA-C2EA-F093-C2E3-709372B5C1FD}"/>
              </a:ext>
            </a:extLst>
          </p:cNvPr>
          <p:cNvSpPr txBox="1"/>
          <p:nvPr/>
        </p:nvSpPr>
        <p:spPr>
          <a:xfrm>
            <a:off x="496389" y="2313992"/>
            <a:ext cx="808777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Approche :</a:t>
            </a:r>
          </a:p>
          <a:p>
            <a:endParaRPr lang="fr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Récupérer les données la météo des destinations</a:t>
            </a:r>
          </a:p>
          <a:p>
            <a:pPr lvl="8"/>
            <a:r>
              <a:rPr lang="fr" sz="1100" dirty="0">
                <a:solidFill>
                  <a:srgbClr val="0E3449"/>
                </a:solidFill>
                <a:latin typeface="Inter" panose="02000503000000020004" pitchFamily="2" charset="0"/>
                <a:ea typeface="Inter" panose="02000503000000020004" pitchFamily="2" charset="0"/>
                <a:sym typeface="Inter SemiBold"/>
              </a:rPr>
              <a:t>	Utilisation de l’API openWheather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Scrapper booking pour trouver des hotels sur ces destinations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Nettoyer et stocker ces données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Proposer un top 5 des destinations et top 20 des hotels dans la destination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DA8612C-9738-D1CE-C554-24B2A07F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478674E-C7A9-72A0-94F4-ECAF54C956E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Architecture :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8AFA51C-4B36-981E-4E3B-DB0AEB042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B4FCF6E-7426-CB23-7BC9-7988FF43550F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B1B3647-20C8-133E-73EE-492571DDB6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E93721-90EA-D4FB-1FA8-E947CF3E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717" y="1167128"/>
            <a:ext cx="5198569" cy="30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68EBBE90-698E-FE23-D78C-78703BDE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7744DF8-2253-A4CD-FEEF-594F0ADB25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Informations :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0C7FD6B-B638-2245-1F39-89A19EEF4E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639F4B7-F5BC-6920-FC75-37DF62C96DF2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9E0B7E2-65FC-FADB-4DAF-84CD13E92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ED8AEF87-E519-B3DA-D611-E5A0AAE9C6F4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wheatherAPI</a:t>
            </a: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01E5C6-CC1D-268A-7313-298A92816246}"/>
              </a:ext>
            </a:extLst>
          </p:cNvPr>
          <p:cNvSpPr txBox="1"/>
          <p:nvPr/>
        </p:nvSpPr>
        <p:spPr>
          <a:xfrm>
            <a:off x="463375" y="1768030"/>
            <a:ext cx="80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err="1"/>
              <a:t>Description_météo</a:t>
            </a:r>
            <a:r>
              <a:rPr lang="fr-FR" dirty="0"/>
              <a:t> : Description de la météo sur la zone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err="1"/>
              <a:t>Temperature</a:t>
            </a:r>
            <a:r>
              <a:rPr lang="fr-FR" dirty="0"/>
              <a:t> : </a:t>
            </a:r>
            <a:r>
              <a:rPr lang="fr-FR" dirty="0" err="1"/>
              <a:t>Temperature</a:t>
            </a:r>
            <a:r>
              <a:rPr lang="fr-FR" dirty="0"/>
              <a:t> sur la zone</a:t>
            </a: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F320A988-F32A-4C54-218F-1E4828E6C9BD}"/>
              </a:ext>
            </a:extLst>
          </p:cNvPr>
          <p:cNvSpPr txBox="1"/>
          <p:nvPr/>
        </p:nvSpPr>
        <p:spPr>
          <a:xfrm>
            <a:off x="463375" y="2594941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Scrapping</a:t>
            </a: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BOOKING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3CD4BE-45B3-C6A2-89BC-B9D64555F222}"/>
              </a:ext>
            </a:extLst>
          </p:cNvPr>
          <p:cNvSpPr txBox="1"/>
          <p:nvPr/>
        </p:nvSpPr>
        <p:spPr>
          <a:xfrm>
            <a:off x="463375" y="3095375"/>
            <a:ext cx="8087774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Crawler N°1 : Récupère les </a:t>
            </a:r>
            <a:r>
              <a:rPr lang="fr-FR" dirty="0" err="1"/>
              <a:t>hotels</a:t>
            </a:r>
            <a:r>
              <a:rPr lang="fr-FR" dirty="0"/>
              <a:t> </a:t>
            </a:r>
          </a:p>
          <a:p>
            <a:pPr lvl="8"/>
            <a:r>
              <a:rPr lang="fr-FR" dirty="0"/>
              <a:t>	</a:t>
            </a:r>
            <a:r>
              <a:rPr lang="fr-FR" sz="1050" dirty="0"/>
              <a:t>Description, score, lien</a:t>
            </a:r>
          </a:p>
          <a:p>
            <a:pPr lvl="8"/>
            <a:endParaRPr lang="fr-FR" sz="1050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Crawler N°2 : Récupère la latitude et longitude des </a:t>
            </a:r>
            <a:r>
              <a:rPr lang="fr-FR" dirty="0" err="1"/>
              <a:t>hotels</a:t>
            </a: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36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30DCFCC-6426-4710-D6C4-FD7E5D91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628F1FC-A751-A1B9-67FC-375FB26E065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Bucket S3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0B33282-D6EE-938E-6A85-69BA742E9D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7E5EB01A-241E-7CFD-364F-26649604F31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F6937275-FB8E-5703-8A9E-3B1D017CC2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BF538B5-D75D-3243-3413-B1071FB3E16B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Stockage de </a:t>
            </a:r>
            <a:r>
              <a:rPr lang="fr-FR" sz="16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plusieurs fichiers 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F9AB44-7698-38E2-2E98-8260AE826134}"/>
              </a:ext>
            </a:extLst>
          </p:cNvPr>
          <p:cNvSpPr txBox="1"/>
          <p:nvPr/>
        </p:nvSpPr>
        <p:spPr>
          <a:xfrm>
            <a:off x="463375" y="2087714"/>
            <a:ext cx="80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wheather.csv : météo sur les lieux au moment de lancer le script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hotels.csv : Hotels sur les lieux (</a:t>
            </a:r>
            <a:r>
              <a:rPr lang="fr-FR" dirty="0" err="1"/>
              <a:t>scrapp</a:t>
            </a:r>
            <a:r>
              <a:rPr lang="fr-FR" dirty="0"/>
              <a:t> </a:t>
            </a:r>
            <a:r>
              <a:rPr lang="fr-FR" dirty="0" err="1"/>
              <a:t>booking</a:t>
            </a:r>
            <a:r>
              <a:rPr lang="fr-FR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City_lat_lon.txt : latitude et longitude des </a:t>
            </a:r>
            <a:r>
              <a:rPr lang="fr-FR" dirty="0" err="1"/>
              <a:t>hotels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63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B91BC0B-A576-C1B5-38FD-81E5E40D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95CFE8C-F546-943E-772D-C05B8C6B261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BDD MySQL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CD83B65-3EC5-080E-BD79-7EF6AC607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FD17FF1-6210-73DC-DC1B-32115FCD195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ECA539A8-8CC2-BCB7-CB80-CDB62F8282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145288E-DB0D-E1F8-E334-F3FAC5CD52AC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Stockage des informations en base de donnée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70521B-54EE-4B87-D495-3AE2C94280AE}"/>
              </a:ext>
            </a:extLst>
          </p:cNvPr>
          <p:cNvSpPr txBox="1"/>
          <p:nvPr/>
        </p:nvSpPr>
        <p:spPr>
          <a:xfrm>
            <a:off x="463375" y="2087714"/>
            <a:ext cx="8087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Table </a:t>
            </a:r>
            <a:r>
              <a:rPr lang="fr-FR" dirty="0" err="1"/>
              <a:t>wheater</a:t>
            </a:r>
            <a:r>
              <a:rPr lang="fr-FR" dirty="0"/>
              <a:t> :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8"/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Table Hotels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1B6DF5-EBE4-7782-3A42-6C5949FA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46" y="2097293"/>
            <a:ext cx="6691915" cy="9022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B8F131-BCE6-5537-F255-CDB28E71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219" y="3379619"/>
            <a:ext cx="7401042" cy="12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5B95EFD-39A7-DDC4-CEE1-464C25ED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C528F4F-689A-F4C3-E75C-46E914D3F77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Visualisation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DCA1F36-B00E-0CFE-F68D-03553CBA5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55BE9BB4-38F3-713D-5655-95BEEE495BB4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1EC1932-1184-11D9-2A97-5FB6FDC094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26577E57-5491-4025-CA10-E22F15C4D9B1}"/>
              </a:ext>
            </a:extLst>
          </p:cNvPr>
          <p:cNvSpPr txBox="1"/>
          <p:nvPr/>
        </p:nvSpPr>
        <p:spPr>
          <a:xfrm>
            <a:off x="463375" y="1194384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noProof="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Visualisations.ipynb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Connection direct à la BDD MySQL grâce à </a:t>
            </a:r>
            <a:r>
              <a:rPr lang="fr-FR" sz="10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SQLAlchemy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7A5517-506C-9362-C2E5-3E3CBBE6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9" y="2366243"/>
            <a:ext cx="4805924" cy="2075097"/>
          </a:xfrm>
          <a:prstGeom prst="rect">
            <a:avLst/>
          </a:prstGeom>
        </p:spPr>
      </p:pic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DA74AD02-CB9D-C733-62C0-57A18EF32C01}"/>
              </a:ext>
            </a:extLst>
          </p:cNvPr>
          <p:cNvSpPr txBox="1"/>
          <p:nvPr/>
        </p:nvSpPr>
        <p:spPr>
          <a:xfrm>
            <a:off x="463375" y="1941796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Top 5 des destinations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En fonction de la température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33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07E7D10-5650-468E-C1DB-BE3C036A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234F162-B9E5-6D0F-1F3F-2CD7A3E671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Visualisation : exemples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F26B383-2107-044F-5C28-3452F8D9EF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5B49D32E-6724-597F-2BA1-8E0973923F6A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54057534-1CA4-FCDF-8CFC-15EA9A1BA7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47CAFDF0-0BDD-6405-50E4-824D9A6F50CE}"/>
              </a:ext>
            </a:extLst>
          </p:cNvPr>
          <p:cNvSpPr txBox="1"/>
          <p:nvPr/>
        </p:nvSpPr>
        <p:spPr>
          <a:xfrm>
            <a:off x="381266" y="989539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Top 20 des hôtels sur une destination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En fonction du score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6CF0D3-7058-3437-A6AE-E909C1DD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65" y="1627414"/>
            <a:ext cx="6532742" cy="28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30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254</Words>
  <Application>Microsoft Office PowerPoint</Application>
  <PresentationFormat>Affichage à l'écran 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Inter SemiBold</vt:lpstr>
      <vt:lpstr>Arial</vt:lpstr>
      <vt:lpstr>Inter</vt:lpstr>
      <vt:lpstr>Inter Medium</vt:lpstr>
      <vt:lpstr>Simple Light</vt:lpstr>
      <vt:lpstr>Bloc 1  Build Manage Data infra</vt:lpstr>
      <vt:lpstr>Planifier votre prochain voyage KAYAK </vt:lpstr>
      <vt:lpstr>Le Problème :</vt:lpstr>
      <vt:lpstr>Architecture : </vt:lpstr>
      <vt:lpstr>Informations : </vt:lpstr>
      <vt:lpstr>Bucket S3</vt:lpstr>
      <vt:lpstr>BDD MySQL</vt:lpstr>
      <vt:lpstr>Visualisation</vt:lpstr>
      <vt:lpstr>Visualisation : exemples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8</cp:revision>
  <dcterms:modified xsi:type="dcterms:W3CDTF">2025-11-15T08:55:14Z</dcterms:modified>
</cp:coreProperties>
</file>